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0" r:id="rId3"/>
    <p:sldId id="279" r:id="rId4"/>
  </p:sldIdLst>
  <p:sldSz cx="9906635" cy="179959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8" userDrawn="1">
          <p15:clr>
            <a:srgbClr val="A4A3A4"/>
          </p15:clr>
        </p15:guide>
        <p15:guide id="2" pos="31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90C7"/>
    <a:srgbClr val="009AB6"/>
    <a:srgbClr val="FFFFFF"/>
    <a:srgbClr val="000000"/>
    <a:srgbClr val="018BB0"/>
    <a:srgbClr val="0584A7"/>
    <a:srgbClr val="F8F7F2"/>
    <a:srgbClr val="D9D9D9"/>
    <a:srgbClr val="DCDCDC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106" d="100"/>
          <a:sy n="106" d="100"/>
        </p:scale>
        <p:origin x="1445" y="-1358"/>
      </p:cViewPr>
      <p:guideLst>
        <p:guide orient="horz" pos="5668"/>
        <p:guide pos="312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57350" y="8750300"/>
            <a:ext cx="310959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4"/>
            </p:custDataLst>
          </p:nvPr>
        </p:nvSpPr>
        <p:spPr>
          <a:xfrm>
            <a:off x="5144770" y="8750300"/>
            <a:ext cx="306260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15" name="文本占位符 14"/>
          <p:cNvSpPr>
            <a:spLocks noGrp="1"/>
          </p:cNvSpPr>
          <p:nvPr>
            <p:ph type="body" idx="21" hasCustomPrompt="1"/>
            <p:custDataLst>
              <p:tags r:id="rId5"/>
            </p:custDataLst>
          </p:nvPr>
        </p:nvSpPr>
        <p:spPr>
          <a:xfrm>
            <a:off x="1714784" y="4021239"/>
            <a:ext cx="3108695" cy="482175"/>
          </a:xfrm>
          <a:prstGeom prst="rect">
            <a:avLst/>
          </a:prstGeom>
          <a:solidFill>
            <a:srgbClr val="2D90C7"/>
          </a:solidFill>
        </p:spPr>
        <p:txBody>
          <a:bodyPr vert="horz" lIns="90000" tIns="46800" rIns="90000" bIns="46800" rtlCol="0" anchor="ctr" anchorCtr="1">
            <a:noAutofit/>
          </a:bodyPr>
          <a:lstStyle>
            <a:lvl1pPr marL="0" indent="0" algn="ctr">
              <a:buNone/>
              <a:defRPr sz="2000" b="1" u="none" strike="noStrike" kern="1200" cap="none" spc="100" normalizeH="0">
                <a:solidFill>
                  <a:schemeClr val="bg1"/>
                </a:solidFill>
                <a:uFillTx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zh-CN" altLang="en-US" dirty="0"/>
              <a:t>展位号：</a:t>
            </a:r>
            <a:r>
              <a:rPr lang="en-US" altLang="zh-CN" dirty="0"/>
              <a:t>W1</a:t>
            </a:r>
            <a:r>
              <a:rPr lang="zh-CN" altLang="en-US" dirty="0"/>
              <a:t>馆</a:t>
            </a:r>
            <a:r>
              <a:rPr lang="en-US" altLang="zh-CN" dirty="0"/>
              <a:t> W1234</a:t>
            </a:r>
            <a:endParaRPr lang="en-US" altLang="zh-CN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657350" y="4925060"/>
            <a:ext cx="6549390" cy="2914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尊敬的客户∶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您好!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我公司将于202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5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年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3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月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26-28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日参加在北京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·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中国国际展览中心（新馆）举办的</a:t>
            </a:r>
            <a:r>
              <a:rPr 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北京国际氢能技术装备展览会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。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在此，我们诚邀您莅临参观!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23" hasCustomPrompt="1"/>
          </p:nvPr>
        </p:nvSpPr>
        <p:spPr>
          <a:xfrm>
            <a:off x="4617330" y="7953270"/>
            <a:ext cx="3715624" cy="46435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u="none" strike="noStrike" kern="1200" cap="none" spc="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</a:lstStyle>
          <a:p>
            <a:pPr lvl="0"/>
            <a:r>
              <a:rPr lang="zh-CN" altLang="en-US" dirty="0"/>
              <a:t>点击此处输入公司名</a:t>
            </a:r>
            <a:endParaRPr lang="zh-CN" altLang="en-US" dirty="0"/>
          </a:p>
        </p:txBody>
      </p:sp>
      <p:sp>
        <p:nvSpPr>
          <p:cNvPr id="2" name="图片占位符 1"/>
          <p:cNvSpPr>
            <a:spLocks noGrp="1"/>
          </p:cNvSpPr>
          <p:nvPr>
            <p:ph type="pic" idx="24" hasCustomPrompt="1"/>
          </p:nvPr>
        </p:nvSpPr>
        <p:spPr>
          <a:xfrm>
            <a:off x="1741170" y="2524125"/>
            <a:ext cx="3099435" cy="13995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插入</a:t>
            </a:r>
            <a:r>
              <a:rPr lang="en-US" altLang="zh-CN"/>
              <a:t>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5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2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2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4"/>
          </p:nvPr>
        </p:nvSpPr>
        <p:spPr>
          <a:xfrm>
            <a:off x="1741170" y="2418715"/>
            <a:ext cx="3099435" cy="1504950"/>
          </a:xfrm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.xml><?xml version="1.0" encoding="utf-8"?>
<p:tagLst xmlns:p="http://schemas.openxmlformats.org/presentationml/2006/main">
  <p:tag name="COMMONDATA" val="eyJoZGlkIjoiMGJmNmFkZjE2ZDhiYjk4Yjc5YjUyOWJlYjEyZGQ4NjgifQ=="/>
  <p:tag name="KSO_WPP_MARK_KEY" val="1e594551-7021-4356-b838-3d2cb01b7364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1_Office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宁波鲍斯能源装备股份有限公司</dc:title>
  <dc:creator/>
  <cp:lastModifiedBy>苗-yolanda</cp:lastModifiedBy>
  <cp:revision>215</cp:revision>
  <dcterms:created xsi:type="dcterms:W3CDTF">2019-06-19T02:08:00Z</dcterms:created>
  <dcterms:modified xsi:type="dcterms:W3CDTF">2025-01-22T06:33:51Z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