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64" r:id="rId4"/>
  </p:sldIdLst>
  <p:sldSz cx="9906635" cy="179959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8" userDrawn="1">
          <p15:clr>
            <a:srgbClr val="A4A3A4"/>
          </p15:clr>
        </p15:guide>
        <p15:guide id="2" pos="31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5C91"/>
    <a:srgbClr val="134F85"/>
    <a:srgbClr val="2E91C8"/>
    <a:srgbClr val="73B632"/>
    <a:srgbClr val="1DAD3C"/>
    <a:srgbClr val="000000"/>
    <a:srgbClr val="FFFFFF"/>
    <a:srgbClr val="018BB0"/>
    <a:srgbClr val="0584A7"/>
    <a:srgbClr val="F8F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78" autoAdjust="0"/>
    <p:restoredTop sz="94660"/>
  </p:normalViewPr>
  <p:slideViewPr>
    <p:cSldViewPr snapToGrid="0" showGuides="1">
      <p:cViewPr>
        <p:scale>
          <a:sx n="99" d="100"/>
          <a:sy n="99" d="100"/>
        </p:scale>
        <p:origin x="1622" y="-619"/>
      </p:cViewPr>
      <p:guideLst>
        <p:guide orient="horz" pos="5678"/>
        <p:guide pos="31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7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1690370" y="7623810"/>
            <a:ext cx="3198495" cy="4077335"/>
          </a:xfrm>
        </p:spPr>
        <p:txBody>
          <a:bodyPr vert="horz" lIns="90000" tIns="46800" rIns="90000" bIns="46800" rtlCol="0">
            <a:normAutofit/>
          </a:bodyPr>
          <a:lstStyle>
            <a:lvl1pPr>
              <a:defRPr sz="1875" spc="0" baseline="0">
                <a:latin typeface="Times New Roman" panose="02020603050405020304" charset="0"/>
                <a:cs typeface="Times New Roman" panose="02020603050405020304" charset="0"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en-US" altLang="zh-CN" dirty="0"/>
              <a:t>Insert product picture</a:t>
            </a:r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003565" y="6934980"/>
            <a:ext cx="6230975" cy="45790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algn="r">
              <a:defRPr sz="2000" b="0" u="none" strike="noStrike" kern="1200" cap="none" spc="0" normalizeH="0">
                <a:solidFill>
                  <a:srgbClr val="000000"/>
                </a:solidFill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CN"/>
              <a:t>Please insert your company name</a:t>
            </a:r>
            <a:endParaRPr lang="en-US" altLang="zh-CN"/>
          </a:p>
        </p:txBody>
      </p:sp>
      <p:sp>
        <p:nvSpPr>
          <p:cNvPr id="4" name="内容占位符 3"/>
          <p:cNvSpPr>
            <a:spLocks noGrp="1"/>
          </p:cNvSpPr>
          <p:nvPr>
            <p:ph idx="19" hasCustomPrompt="1"/>
            <p:custDataLst>
              <p:tags r:id="rId5"/>
            </p:custDataLst>
          </p:nvPr>
        </p:nvSpPr>
        <p:spPr>
          <a:xfrm>
            <a:off x="5156200" y="7624445"/>
            <a:ext cx="3078480" cy="4059555"/>
          </a:xfrm>
        </p:spPr>
        <p:txBody>
          <a:bodyPr vert="horz" lIns="90000" tIns="46800" rIns="90000" bIns="46800" rtlCol="0">
            <a:normAutofit/>
          </a:bodyPr>
          <a:lstStyle>
            <a:lvl1pPr>
              <a:defRPr sz="1875" spc="0" baseline="0">
                <a:latin typeface="Times New Roman" panose="02020603050405020304" charset="0"/>
                <a:cs typeface="Times New Roman" panose="02020603050405020304" charset="0"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en-US" altLang="zh-CN" dirty="0">
                <a:sym typeface="+mn-ea"/>
              </a:rPr>
              <a:t>Insert product picture</a:t>
            </a:r>
            <a:endParaRPr lang="zh-CN" altLang="en-US" dirty="0"/>
          </a:p>
        </p:txBody>
      </p:sp>
      <p:sp>
        <p:nvSpPr>
          <p:cNvPr id="12" name="文本框 11"/>
          <p:cNvSpPr txBox="1"/>
          <p:nvPr userDrawn="1">
            <p:custDataLst>
              <p:tags r:id="rId6"/>
            </p:custDataLst>
          </p:nvPr>
        </p:nvSpPr>
        <p:spPr>
          <a:xfrm>
            <a:off x="1570355" y="4329430"/>
            <a:ext cx="666432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Dear Sir/Madam,</a:t>
            </a:r>
            <a:endParaRPr lang="zh-CN" altLang="en-US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 will participate in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15th Beijing International Offshore Engineering Technology &amp; Equipment Exhibition 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CM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 be 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held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New China International Exhibition Center, Beijing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from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March 26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28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202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zh-CN" altLang="en-US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Look forward to greeting you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CM 2025!</a:t>
            </a:r>
            <a:endParaRPr lang="en-US" altLang="zh-CN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idx="25" hasCustomPrompt="1"/>
            <p:custDataLst>
              <p:tags r:id="rId7"/>
            </p:custDataLst>
          </p:nvPr>
        </p:nvSpPr>
        <p:spPr>
          <a:xfrm>
            <a:off x="1690370" y="3670300"/>
            <a:ext cx="3199130" cy="422275"/>
          </a:xfrm>
          <a:prstGeom prst="rect">
            <a:avLst/>
          </a:prstGeom>
          <a:solidFill>
            <a:srgbClr val="1A5C91"/>
          </a:solidFill>
        </p:spPr>
        <p:txBody>
          <a:bodyPr vert="horz" lIns="90000" tIns="46800" rIns="90000" bIns="46800" rtlCol="0" anchor="ctr" anchorCtr="1">
            <a:noAutofit/>
          </a:bodyPr>
          <a:lstStyle>
            <a:lvl1pPr marL="0" indent="0" algn="l">
              <a:buNone/>
              <a:defRPr sz="2100" b="1" u="none" strike="noStrike" kern="1200" cap="none" spc="0" normalizeH="0">
                <a:solidFill>
                  <a:schemeClr val="bg1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9570" indent="0">
              <a:buNone/>
              <a:defRPr/>
            </a:lvl2pPr>
          </a:lstStyle>
          <a:p>
            <a:pPr lvl="0"/>
            <a:r>
              <a:rPr lang="en-US" altLang="zh-CN" dirty="0"/>
              <a:t>Booth: W1234, </a:t>
            </a:r>
            <a:r>
              <a:rPr lang="en-US" altLang="zh-CN" dirty="0">
                <a:sym typeface="+mn-ea"/>
              </a:rPr>
              <a:t>Hall W1</a:t>
            </a:r>
            <a:endParaRPr lang="en-US" altLang="zh-CN" dirty="0"/>
          </a:p>
        </p:txBody>
      </p:sp>
      <p:pic>
        <p:nvPicPr>
          <p:cNvPr id="11" name="图片 10" descr="邀请函英文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982210" y="2865755"/>
            <a:ext cx="3086735" cy="827405"/>
          </a:xfrm>
          <a:prstGeom prst="rect">
            <a:avLst/>
          </a:prstGeom>
        </p:spPr>
      </p:pic>
      <p:sp>
        <p:nvSpPr>
          <p:cNvPr id="14" name="图片占位符 13"/>
          <p:cNvSpPr>
            <a:spLocks noGrp="1"/>
          </p:cNvSpPr>
          <p:nvPr>
            <p:ph type="pic" idx="26" hasCustomPrompt="1"/>
          </p:nvPr>
        </p:nvSpPr>
        <p:spPr>
          <a:xfrm>
            <a:off x="1690370" y="2428240"/>
            <a:ext cx="3198495" cy="11595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 altLang="zh-CN"/>
              <a:t>Insert your 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6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90600" rtl="0" eaLnBrk="1" fontAlgn="auto" latinLnBrk="0" hangingPunct="1">
        <a:lnSpc>
          <a:spcPct val="100000"/>
        </a:lnSpc>
        <a:spcBef>
          <a:spcPct val="0"/>
        </a:spcBef>
        <a:buNone/>
        <a:defRPr sz="39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7650" indent="-247650" algn="l" defTabSz="9906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9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429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743710" algn="l"/>
          <a:tab pos="1743710" algn="l"/>
          <a:tab pos="1743710" algn="l"/>
          <a:tab pos="1743710" algn="l"/>
        </a:tabLst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382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335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288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247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200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5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7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25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6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COMMONDATA" val="eyJoZGlkIjoiMGJmNmFkZjE2ZDhiYjk4Yjc5YjUyOWJlYjEyZGQ4NjgifQ==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Times New Roman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苗-yolanda</cp:lastModifiedBy>
  <cp:revision>218</cp:revision>
  <dcterms:created xsi:type="dcterms:W3CDTF">2019-06-19T02:08:00Z</dcterms:created>
  <dcterms:modified xsi:type="dcterms:W3CDTF">2025-01-22T06:39:02Z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E96930E3F9A143B9852098DE47BA050D</vt:lpwstr>
  </property>
</Properties>
</file>