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0" r:id="rId3"/>
    <p:sldId id="279" r:id="rId4"/>
  </p:sldIdLst>
  <p:sldSz cx="9906635" cy="179959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68" userDrawn="1">
          <p15:clr>
            <a:srgbClr val="A4A3A4"/>
          </p15:clr>
        </p15:guide>
        <p15:guide id="2" pos="31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B632"/>
    <a:srgbClr val="20AD3D"/>
    <a:srgbClr val="2D90C7"/>
    <a:srgbClr val="009AB6"/>
    <a:srgbClr val="FFFFFF"/>
    <a:srgbClr val="000000"/>
    <a:srgbClr val="018BB0"/>
    <a:srgbClr val="0584A7"/>
    <a:srgbClr val="F8F7F2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3778" autoAdjust="0"/>
    <p:restoredTop sz="94660"/>
  </p:normalViewPr>
  <p:slideViewPr>
    <p:cSldViewPr snapToGrid="0" showGuides="1">
      <p:cViewPr>
        <p:scale>
          <a:sx n="106" d="100"/>
          <a:sy n="106" d="100"/>
        </p:scale>
        <p:origin x="1445" y="-1358"/>
      </p:cViewPr>
      <p:guideLst>
        <p:guide orient="horz" pos="5668"/>
        <p:guide pos="3106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6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 hasCustomPrompt="1"/>
            <p:custDataLst>
              <p:tags r:id="rId3"/>
            </p:custDataLst>
          </p:nvPr>
        </p:nvSpPr>
        <p:spPr>
          <a:xfrm>
            <a:off x="1657350" y="8750300"/>
            <a:ext cx="310959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idx="19" hasCustomPrompt="1"/>
            <p:custDataLst>
              <p:tags r:id="rId4"/>
            </p:custDataLst>
          </p:nvPr>
        </p:nvSpPr>
        <p:spPr>
          <a:xfrm>
            <a:off x="5144770" y="8750300"/>
            <a:ext cx="3062605" cy="3157220"/>
          </a:xfrm>
        </p:spPr>
        <p:txBody>
          <a:bodyPr vert="horz" lIns="90000" tIns="46800" rIns="90000" bIns="46800" rtlCol="0">
            <a:normAutofit/>
          </a:bodyPr>
          <a:lstStyle>
            <a:lvl2pPr marL="495300" indent="0">
              <a:buNone/>
              <a:defRPr/>
            </a:lvl2pPr>
          </a:lstStyle>
          <a:p>
            <a:pPr lvl="0"/>
            <a:r>
              <a:rPr lang="zh-CN" altLang="en-US"/>
              <a:t>点击插入产品图片</a:t>
            </a:r>
            <a:endParaRPr lang="zh-CN" altLang="en-US"/>
          </a:p>
        </p:txBody>
      </p:sp>
      <p:sp>
        <p:nvSpPr>
          <p:cNvPr id="15" name="文本占位符 14"/>
          <p:cNvSpPr>
            <a:spLocks noGrp="1"/>
          </p:cNvSpPr>
          <p:nvPr>
            <p:ph type="body" idx="21" hasCustomPrompt="1"/>
            <p:custDataLst>
              <p:tags r:id="rId5"/>
            </p:custDataLst>
          </p:nvPr>
        </p:nvSpPr>
        <p:spPr>
          <a:xfrm>
            <a:off x="1714500" y="4021455"/>
            <a:ext cx="3108960" cy="557530"/>
          </a:xfrm>
          <a:prstGeom prst="rect">
            <a:avLst/>
          </a:prstGeom>
          <a:solidFill>
            <a:srgbClr val="74B632"/>
          </a:solidFill>
        </p:spPr>
        <p:txBody>
          <a:bodyPr vert="horz" lIns="90000" tIns="46800" rIns="90000" bIns="46800" rtlCol="0" anchor="ctr" anchorCtr="0">
            <a:noAutofit/>
          </a:bodyPr>
          <a:lstStyle>
            <a:lvl1pPr marL="0" indent="0" algn="ctr">
              <a:buNone/>
              <a:defRPr sz="2000" b="1" u="none" strike="noStrike" kern="1200" cap="none" spc="100" normalizeH="0">
                <a:solidFill>
                  <a:schemeClr val="bg1"/>
                </a:solidFill>
                <a:uFillTx/>
              </a:defRPr>
            </a:lvl1pPr>
            <a:lvl2pPr marL="495300" indent="0">
              <a:buNone/>
              <a:defRPr/>
            </a:lvl2pPr>
          </a:lstStyle>
          <a:p>
            <a:pPr lvl="0"/>
            <a:r>
              <a:rPr lang="zh-CN" altLang="en-US" dirty="0"/>
              <a:t>展位号：</a:t>
            </a:r>
            <a:r>
              <a:rPr lang="en-US" altLang="zh-CN" dirty="0"/>
              <a:t>W1</a:t>
            </a:r>
            <a:r>
              <a:rPr lang="zh-CN" altLang="en-US" dirty="0"/>
              <a:t>馆</a:t>
            </a:r>
            <a:r>
              <a:rPr lang="en-US" altLang="zh-CN" dirty="0"/>
              <a:t> W1234</a:t>
            </a:r>
            <a:endParaRPr lang="en-US" altLang="zh-CN" dirty="0"/>
          </a:p>
        </p:txBody>
      </p:sp>
      <p:sp>
        <p:nvSpPr>
          <p:cNvPr id="12" name="文本框 11"/>
          <p:cNvSpPr txBox="1"/>
          <p:nvPr userDrawn="1">
            <p:custDataLst>
              <p:tags r:id="rId6"/>
            </p:custDataLst>
          </p:nvPr>
        </p:nvSpPr>
        <p:spPr>
          <a:xfrm>
            <a:off x="1657350" y="4925060"/>
            <a:ext cx="6549390" cy="2914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尊敬的客户∶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您好!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我公司将于202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5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年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3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月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26-28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日参加在北京</a:t>
            </a: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·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中国国际展览中心（新馆）举办的北京国际地下工程建设及非开挖技术装备展览会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。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</a:endParaRPr>
          </a:p>
          <a:p>
            <a:pPr indent="0" algn="just" fontAlgn="auto">
              <a:lnSpc>
                <a:spcPts val="37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        </a:t>
            </a:r>
            <a:r>
              <a:rPr lang="zh-CN" altLang="en-US" sz="2200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+mn-ea"/>
                <a:sym typeface="+mn-ea"/>
              </a:rPr>
              <a:t>在此，我们诚邀您莅临参观!</a:t>
            </a:r>
            <a:endParaRPr lang="zh-CN" altLang="en-US" sz="22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23" hasCustomPrompt="1"/>
          </p:nvPr>
        </p:nvSpPr>
        <p:spPr>
          <a:xfrm>
            <a:off x="4617330" y="7953270"/>
            <a:ext cx="3715624" cy="46435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200" u="none" strike="noStrike" kern="1200" cap="none" spc="0" normalizeH="0">
                <a:solidFill>
                  <a:schemeClr val="tx1">
                    <a:lumMod val="85000"/>
                    <a:lumOff val="15000"/>
                  </a:schemeClr>
                </a:solidFill>
                <a:uFillTx/>
              </a:defRPr>
            </a:lvl1pPr>
          </a:lstStyle>
          <a:p>
            <a:pPr lvl="0"/>
            <a:r>
              <a:rPr lang="zh-CN" altLang="en-US" dirty="0"/>
              <a:t>点击此处输入公司名</a:t>
            </a:r>
            <a:endParaRPr lang="zh-CN" altLang="en-US" dirty="0"/>
          </a:p>
        </p:txBody>
      </p:sp>
      <p:sp>
        <p:nvSpPr>
          <p:cNvPr id="2" name="图片占位符 1"/>
          <p:cNvSpPr>
            <a:spLocks noGrp="1"/>
          </p:cNvSpPr>
          <p:nvPr>
            <p:ph type="pic" idx="24" hasCustomPrompt="1"/>
          </p:nvPr>
        </p:nvSpPr>
        <p:spPr>
          <a:xfrm>
            <a:off x="1691005" y="2524760"/>
            <a:ext cx="3249295" cy="14147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zh-CN" altLang="en-US"/>
              <a:t>插入</a:t>
            </a:r>
            <a:r>
              <a:rPr lang="en-US" altLang="zh-CN"/>
              <a:t>Logo</a:t>
            </a:r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tags" Target="../tags/tag5.xml"/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90600" rtl="0" eaLnBrk="1" fontAlgn="auto" latinLnBrk="0" hangingPunct="1">
        <a:lnSpc>
          <a:spcPct val="100000"/>
        </a:lnSpc>
        <a:spcBef>
          <a:spcPct val="0"/>
        </a:spcBef>
        <a:buNone/>
        <a:defRPr sz="39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47650" indent="-247650" algn="l" defTabSz="9906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9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7429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743710" algn="l"/>
          <a:tab pos="1743710" algn="l"/>
          <a:tab pos="1743710" algn="l"/>
          <a:tab pos="1743710" algn="l"/>
        </a:tabLst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2382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73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7335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228850" indent="-247650" algn="l" defTabSz="9906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51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7247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32200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7153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4210685" indent="-247650" algn="l" defTabSz="990600" rtl="0" eaLnBrk="1" latinLnBrk="0" hangingPunct="1">
        <a:lnSpc>
          <a:spcPct val="90000"/>
        </a:lnSpc>
        <a:spcBef>
          <a:spcPts val="540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3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9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500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77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3035" algn="l" defTabSz="99060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9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idx="2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2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图片占位符 5"/>
          <p:cNvSpPr>
            <a:spLocks noGrp="1"/>
          </p:cNvSpPr>
          <p:nvPr>
            <p:ph type="pic" idx="24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6.xml><?xml version="1.0" encoding="utf-8"?>
<p:tagLst xmlns:p="http://schemas.openxmlformats.org/presentationml/2006/main">
  <p:tag name="COMMONDATA" val="eyJoZGlkIjoiMGJmNmFkZjE2ZDhiYjk4Yjc5YjUyOWJlYjEyZGQ4NjgifQ=="/>
  <p:tag name="KSO_WPP_MARK_KEY" val="1e594551-7021-4356-b838-3d2cb01b7364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/>
            </a:gs>
            <a:gs pos="100000">
              <a:schemeClr val="phClr">
                <a:lumMod val="85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自定义</PresentationFormat>
  <Paragraphs>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1_Office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宁波鲍斯能源装备股份有限公司</dc:title>
  <dc:creator/>
  <cp:lastModifiedBy>苗-yolanda</cp:lastModifiedBy>
  <cp:revision>219</cp:revision>
  <dcterms:created xsi:type="dcterms:W3CDTF">2019-06-19T02:08:00Z</dcterms:created>
  <dcterms:modified xsi:type="dcterms:W3CDTF">2025-01-22T06:28:22Z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E96930E3F9A143B9852098DE47BA050D</vt:lpwstr>
  </property>
</Properties>
</file>