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63" r:id="rId4"/>
  </p:sldIdLst>
  <p:sldSz cx="9906635" cy="179959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8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18BB0"/>
    <a:srgbClr val="0584A7"/>
    <a:srgbClr val="F8F7F2"/>
    <a:srgbClr val="D9D9D9"/>
    <a:srgbClr val="DCDCDC"/>
    <a:srgbClr val="F0F0F0"/>
    <a:srgbClr val="E6E6E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778" autoAdjust="0"/>
    <p:restoredTop sz="94660"/>
  </p:normalViewPr>
  <p:slideViewPr>
    <p:cSldViewPr snapToGrid="0" showGuides="1">
      <p:cViewPr>
        <p:scale>
          <a:sx n="99" d="100"/>
          <a:sy n="99" d="100"/>
        </p:scale>
        <p:origin x="1622" y="-619"/>
      </p:cViewPr>
      <p:guideLst>
        <p:guide orient="horz" pos="5678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690370" y="7989570"/>
            <a:ext cx="3198495" cy="3711575"/>
          </a:xfrm>
        </p:spPr>
        <p:txBody>
          <a:bodyPr vert="horz" lIns="90000" tIns="46800" rIns="90000" bIns="46800" rtlCol="0">
            <a:normAutofit/>
          </a:bodyPr>
          <a:lstStyle>
            <a:lvl1pPr>
              <a:defRPr sz="1875" spc="0" baseline="0">
                <a:latin typeface="Times New Roman" panose="02020603050405020304" charset="0"/>
                <a:cs typeface="Times New Roman" panose="02020603050405020304" charset="0"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en-US" altLang="zh-CN" dirty="0"/>
              <a:t>Insert product picture</a:t>
            </a:r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003565" y="7331220"/>
            <a:ext cx="6230975" cy="45790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algn="r">
              <a:defRPr sz="2000" b="0" u="none" strike="noStrike" kern="1200" cap="none" spc="0" normalizeH="0"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/>
              <a:t>Please insert your company name</a:t>
            </a:r>
            <a:endParaRPr lang="en-US" altLang="zh-CN"/>
          </a:p>
        </p:txBody>
      </p:sp>
      <p:sp>
        <p:nvSpPr>
          <p:cNvPr id="4" name="内容占位符 3"/>
          <p:cNvSpPr>
            <a:spLocks noGrp="1"/>
          </p:cNvSpPr>
          <p:nvPr>
            <p:ph idx="19" hasCustomPrompt="1"/>
            <p:custDataLst>
              <p:tags r:id="rId5"/>
            </p:custDataLst>
          </p:nvPr>
        </p:nvSpPr>
        <p:spPr>
          <a:xfrm>
            <a:off x="5156200" y="7988300"/>
            <a:ext cx="3078480" cy="3695700"/>
          </a:xfrm>
        </p:spPr>
        <p:txBody>
          <a:bodyPr vert="horz" lIns="90000" tIns="46800" rIns="90000" bIns="46800" rtlCol="0">
            <a:normAutofit/>
          </a:bodyPr>
          <a:lstStyle>
            <a:lvl1pPr>
              <a:defRPr sz="1875" spc="0" baseline="0">
                <a:latin typeface="Times New Roman" panose="02020603050405020304" charset="0"/>
                <a:cs typeface="Times New Roman" panose="02020603050405020304" charset="0"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en-US" altLang="zh-CN" dirty="0">
                <a:sym typeface="+mn-ea"/>
              </a:rPr>
              <a:t>Insert product picture</a:t>
            </a:r>
            <a:endParaRPr lang="zh-CN" altLang="en-US" dirty="0"/>
          </a:p>
        </p:txBody>
      </p:sp>
      <p:sp>
        <p:nvSpPr>
          <p:cNvPr id="12" name="文本框 11"/>
          <p:cNvSpPr txBox="1"/>
          <p:nvPr userDrawn="1">
            <p:custDataLst>
              <p:tags r:id="rId6"/>
            </p:custDataLst>
          </p:nvPr>
        </p:nvSpPr>
        <p:spPr>
          <a:xfrm>
            <a:off x="1570355" y="4329430"/>
            <a:ext cx="6664325" cy="296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Dear Sir/Madam,</a:t>
            </a:r>
            <a:endParaRPr lang="zh-CN" altLang="en-US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We will participate in The 2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5th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China International Petroleum &amp; Petrochemical Technology and Equipment Exhibition (cippe202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to be 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held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at New China International Exhibition Center, Beijing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from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March 26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to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202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zh-CN" altLang="en-US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Look forward to greeting you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at cippe2025!</a:t>
            </a:r>
            <a:endParaRPr lang="en-US" altLang="zh-CN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idx="25" hasCustomPrompt="1"/>
            <p:custDataLst>
              <p:tags r:id="rId7"/>
            </p:custDataLst>
          </p:nvPr>
        </p:nvSpPr>
        <p:spPr>
          <a:xfrm>
            <a:off x="1690370" y="3670300"/>
            <a:ext cx="3199130" cy="422275"/>
          </a:xfrm>
          <a:prstGeom prst="rect">
            <a:avLst/>
          </a:prstGeom>
          <a:solidFill>
            <a:srgbClr val="018BB0"/>
          </a:solidFill>
        </p:spPr>
        <p:txBody>
          <a:bodyPr vert="horz" lIns="90000" tIns="46800" rIns="90000" bIns="46800" rtlCol="0" anchor="ctr" anchorCtr="1">
            <a:noAutofit/>
          </a:bodyPr>
          <a:lstStyle>
            <a:lvl1pPr marL="0" indent="0" algn="l">
              <a:buNone/>
              <a:defRPr sz="2100" b="1" u="none" strike="noStrike" kern="1200" cap="none" spc="0" normalizeH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9570" indent="0">
              <a:buNone/>
              <a:defRPr/>
            </a:lvl2pPr>
          </a:lstStyle>
          <a:p>
            <a:pPr lvl="0"/>
            <a:r>
              <a:rPr lang="en-US" altLang="zh-CN" dirty="0"/>
              <a:t>Booth: W1234, </a:t>
            </a:r>
            <a:r>
              <a:rPr lang="en-US" altLang="zh-CN" dirty="0">
                <a:sym typeface="+mn-ea"/>
              </a:rPr>
              <a:t>Hall W1</a:t>
            </a:r>
            <a:endParaRPr lang="en-US" altLang="zh-CN" dirty="0"/>
          </a:p>
        </p:txBody>
      </p:sp>
      <p:pic>
        <p:nvPicPr>
          <p:cNvPr id="11" name="图片 10" descr="邀请函英文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982210" y="2865755"/>
            <a:ext cx="3086735" cy="827405"/>
          </a:xfrm>
          <a:prstGeom prst="rect">
            <a:avLst/>
          </a:prstGeom>
        </p:spPr>
      </p:pic>
      <p:sp>
        <p:nvSpPr>
          <p:cNvPr id="14" name="图片占位符 13"/>
          <p:cNvSpPr>
            <a:spLocks noGrp="1"/>
          </p:cNvSpPr>
          <p:nvPr>
            <p:ph type="pic" idx="26" hasCustomPrompt="1"/>
          </p:nvPr>
        </p:nvSpPr>
        <p:spPr>
          <a:xfrm>
            <a:off x="1927543" y="2472055"/>
            <a:ext cx="2724785" cy="11156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altLang="zh-CN"/>
              <a:t>Insert your Logo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tags" Target="../tags/tag6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90600" rtl="0" eaLnBrk="1" fontAlgn="auto" latinLnBrk="0" hangingPunct="1">
        <a:lnSpc>
          <a:spcPct val="100000"/>
        </a:lnSpc>
        <a:spcBef>
          <a:spcPct val="0"/>
        </a:spcBef>
        <a:buNone/>
        <a:defRPr sz="39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47650" indent="-247650" algn="l" defTabSz="9906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9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429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743710" algn="l"/>
          <a:tab pos="1743710" algn="l"/>
          <a:tab pos="1743710" algn="l"/>
          <a:tab pos="1743710" algn="l"/>
        </a:tabLst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382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7335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2288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7247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200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3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5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7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0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10.xml"/><Relationship Id="rId6" Type="http://schemas.openxmlformats.org/officeDocument/2006/relationships/image" Target="../media/image5.png"/><Relationship Id="rId5" Type="http://schemas.openxmlformats.org/officeDocument/2006/relationships/tags" Target="../tags/tag9.xml"/><Relationship Id="rId4" Type="http://schemas.openxmlformats.org/officeDocument/2006/relationships/image" Target="../media/image4.png"/><Relationship Id="rId3" Type="http://schemas.openxmlformats.org/officeDocument/2006/relationships/tags" Target="../tags/tag8.xml"/><Relationship Id="rId2" Type="http://schemas.openxmlformats.org/officeDocument/2006/relationships/image" Target="../media/image3.png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Chengdu West Petroleum Equipment Co., Ltd.</a:t>
            </a:r>
            <a:endParaRPr lang="zh-CN" altLang="en-US"/>
          </a:p>
        </p:txBody>
      </p:sp>
      <p:pic>
        <p:nvPicPr>
          <p:cNvPr id="11" name="内容占位符 10" descr="west-petr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098675" y="2446020"/>
            <a:ext cx="2355850" cy="1052830"/>
          </a:xfrm>
          <a:prstGeom prst="rect">
            <a:avLst/>
          </a:prstGeom>
        </p:spPr>
      </p:pic>
      <p:pic>
        <p:nvPicPr>
          <p:cNvPr id="12" name="内容占位符 11" descr="header_shale-shaker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244600" y="7623175"/>
            <a:ext cx="3709670" cy="2782570"/>
          </a:xfrm>
          <a:prstGeom prst="rect">
            <a:avLst/>
          </a:prstGeom>
        </p:spPr>
      </p:pic>
      <p:pic>
        <p:nvPicPr>
          <p:cNvPr id="13" name="内容占位符 12" descr="header_mud-treatment-system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423160" y="9815195"/>
            <a:ext cx="5391785" cy="3238500"/>
          </a:xfrm>
          <a:prstGeom prst="rect">
            <a:avLst/>
          </a:prstGeom>
        </p:spPr>
      </p:pic>
      <p:pic>
        <p:nvPicPr>
          <p:cNvPr id="7" name="内容占位符 11" descr="header_shale-shaker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743450" y="7623175"/>
            <a:ext cx="3709670" cy="2782570"/>
          </a:xfrm>
          <a:prstGeom prst="rect">
            <a:avLst/>
          </a:prstGeom>
        </p:spPr>
      </p:pic>
      <p:sp>
        <p:nvSpPr>
          <p:cNvPr id="8" name="文本占位符 7"/>
          <p:cNvSpPr/>
          <p:nvPr>
            <p:ph type="body" idx="25"/>
          </p:nvPr>
        </p:nvSpPr>
        <p:spPr>
          <a:xfrm>
            <a:off x="1690370" y="3670300"/>
            <a:ext cx="3199130" cy="422275"/>
          </a:xfrm>
        </p:spPr>
        <p:txBody>
          <a:bodyPr/>
          <a:p>
            <a:r>
              <a:rPr lang="en-US" altLang="zh-CN"/>
              <a:t>Booth: W1234, Hall W1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COMMONDATA" val="eyJoZGlkIjoiMGJmNmFkZjE2ZDhiYjk4Yjc5YjUyOWJlYjEyZGQ4NjgifQ==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WPS 演示</Application>
  <PresentationFormat>自定义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Times New Roman</vt:lpstr>
      <vt:lpstr>微软雅黑</vt:lpstr>
      <vt:lpstr>Arial Unicode MS</vt:lpstr>
      <vt:lpstr>Calibri</vt:lpstr>
      <vt:lpstr>Office 主题​​</vt:lpstr>
      <vt:lpstr>Chengdu West Petroleum Equipment Co., Ltd.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苗-yolanda</cp:lastModifiedBy>
  <cp:revision>210</cp:revision>
  <dcterms:created xsi:type="dcterms:W3CDTF">2019-06-19T02:08:00Z</dcterms:created>
  <dcterms:modified xsi:type="dcterms:W3CDTF">2025-01-22T06:35:39Z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E96930E3F9A143B9852098DE47BA050D</vt:lpwstr>
  </property>
</Properties>
</file>