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4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8" userDrawn="1">
          <p15:clr>
            <a:srgbClr val="A4A3A4"/>
          </p15:clr>
        </p15:guide>
        <p15:guide id="2" pos="31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A194"/>
    <a:srgbClr val="1A5C91"/>
    <a:srgbClr val="134F85"/>
    <a:srgbClr val="2E91C8"/>
    <a:srgbClr val="73B632"/>
    <a:srgbClr val="1DAD3C"/>
    <a:srgbClr val="000000"/>
    <a:srgbClr val="FFFFFF"/>
    <a:srgbClr val="018BB0"/>
    <a:srgbClr val="058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1622" y="-619"/>
      </p:cViewPr>
      <p:guideLst>
        <p:guide orient="horz" pos="5678"/>
        <p:guide pos="31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7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90370" y="7623810"/>
            <a:ext cx="3198495" cy="407733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/>
              <a:t>Insert product picture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003565" y="6910215"/>
            <a:ext cx="6230975" cy="45790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r">
              <a:defRPr sz="2000" b="0" u="none" strike="noStrike" kern="1200" cap="none" spc="0" normalizeH="0">
                <a:solidFill>
                  <a:srgbClr val="000000"/>
                </a:solidFill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Please insert your company name</a:t>
            </a:r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5"/>
            </p:custDataLst>
          </p:nvPr>
        </p:nvSpPr>
        <p:spPr>
          <a:xfrm>
            <a:off x="5156200" y="7624445"/>
            <a:ext cx="3078480" cy="405955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>
                <a:sym typeface="+mn-ea"/>
              </a:rPr>
              <a:t>Insert product picture</a:t>
            </a:r>
            <a:endParaRPr lang="zh-CN" altLang="en-US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570355" y="4329430"/>
            <a:ext cx="666432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Sir/Madam,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 participate in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15th Beijing International Natural Gas Technology &amp; Equipment Exhibition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</a:t>
            </a:r>
            <a:r>
              <a:rPr 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CING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be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held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New China International Exhibition Center, Beijing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from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March 26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28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202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Look forward to greeting you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CING 2025!</a:t>
            </a:r>
            <a:endParaRPr lang="en-US" altLang="zh-CN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5" hasCustomPrompt="1"/>
            <p:custDataLst>
              <p:tags r:id="rId7"/>
            </p:custDataLst>
          </p:nvPr>
        </p:nvSpPr>
        <p:spPr>
          <a:xfrm>
            <a:off x="1690370" y="3670300"/>
            <a:ext cx="3199130" cy="422275"/>
          </a:xfrm>
          <a:prstGeom prst="rect">
            <a:avLst/>
          </a:prstGeom>
          <a:solidFill>
            <a:srgbClr val="05A194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l">
              <a:buNone/>
              <a:defRPr sz="2100" b="1" u="none" strike="noStrike" kern="1200" cap="none" spc="0" normalizeH="0">
                <a:solidFill>
                  <a:schemeClr val="bg1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9570" indent="0">
              <a:buNone/>
              <a:defRPr/>
            </a:lvl2pPr>
          </a:lstStyle>
          <a:p>
            <a:pPr lvl="0"/>
            <a:r>
              <a:rPr lang="en-US" altLang="zh-CN" dirty="0"/>
              <a:t>Booth: W1234, </a:t>
            </a:r>
            <a:r>
              <a:rPr lang="en-US" altLang="zh-CN" dirty="0">
                <a:sym typeface="+mn-ea"/>
              </a:rPr>
              <a:t>Hall W1</a:t>
            </a:r>
            <a:endParaRPr lang="en-US" altLang="zh-CN" dirty="0"/>
          </a:p>
        </p:txBody>
      </p:sp>
      <p:pic>
        <p:nvPicPr>
          <p:cNvPr id="11" name="图片 10" descr="邀请函英文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982210" y="2865755"/>
            <a:ext cx="3086735" cy="827405"/>
          </a:xfrm>
          <a:prstGeom prst="rect">
            <a:avLst/>
          </a:prstGeom>
        </p:spPr>
      </p:pic>
      <p:sp>
        <p:nvSpPr>
          <p:cNvPr id="14" name="图片占位符 13"/>
          <p:cNvSpPr>
            <a:spLocks noGrp="1"/>
          </p:cNvSpPr>
          <p:nvPr>
            <p:ph type="pic" idx="26" hasCustomPrompt="1"/>
          </p:nvPr>
        </p:nvSpPr>
        <p:spPr>
          <a:xfrm>
            <a:off x="1690370" y="2428240"/>
            <a:ext cx="3198495" cy="11595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altLang="zh-CN"/>
              <a:t>Insert your 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6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25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6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COMMONDATA" val="eyJoZGlkIjoiMGJmNmFkZjE2ZDhiYjk4Yjc5YjUyOWJlYjEyZGQ4Njg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苗-yolanda</cp:lastModifiedBy>
  <cp:revision>219</cp:revision>
  <dcterms:created xsi:type="dcterms:W3CDTF">2019-06-19T02:08:00Z</dcterms:created>
  <dcterms:modified xsi:type="dcterms:W3CDTF">2025-01-22T06:40:19Z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